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61A-C547-442B-BB24-C94800EBFB96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C6E474-7495-44D6-B5C4-A003D2C611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61A-C547-442B-BB24-C94800EBFB96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E474-7495-44D6-B5C4-A003D2C61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61A-C547-442B-BB24-C94800EBFB96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E474-7495-44D6-B5C4-A003D2C61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61A-C547-442B-BB24-C94800EBFB96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E474-7495-44D6-B5C4-A003D2C61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61A-C547-442B-BB24-C94800EBFB96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E474-7495-44D6-B5C4-A003D2C611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61A-C547-442B-BB24-C94800EBFB96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E474-7495-44D6-B5C4-A003D2C611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61A-C547-442B-BB24-C94800EBFB96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E474-7495-44D6-B5C4-A003D2C611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61A-C547-442B-BB24-C94800EBFB96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E474-7495-44D6-B5C4-A003D2C61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61A-C547-442B-BB24-C94800EBFB96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E474-7495-44D6-B5C4-A003D2C61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61A-C547-442B-BB24-C94800EBFB96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E474-7495-44D6-B5C4-A003D2C61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61A-C547-442B-BB24-C94800EBFB96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E474-7495-44D6-B5C4-A003D2C61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6F0A61A-C547-442B-BB24-C94800EBFB96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C6E474-7495-44D6-B5C4-A003D2C611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459359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Субординация на рабочем месте, как составляющая педагогической этики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4A7E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Ткаченко С.В.</a:t>
            </a:r>
            <a:endParaRPr lang="ru-RU" sz="2800" dirty="0">
              <a:solidFill>
                <a:srgbClr val="4A7E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0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«Субординация»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простыми словами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собственного места на иерархической лестнице.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1701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2551837"/>
            <a:ext cx="4680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субординации – обязательное условие для отношений «подчинённый – начальник» либо же «старший – младший».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система способствует поддерживанию рабочей атмосферы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2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784976" cy="453650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окументация,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призвана определять трудовую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иерархию : </a:t>
            </a:r>
          </a:p>
          <a:p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соглашения, заключенные 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работодателями и работниками в момент приёма последних на работу; </a:t>
            </a:r>
            <a:endParaRPr lang="ru-RU" sz="25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инструкции, призванные 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регламентировать поведение сотрудника в коллективе в соответствии с его должностью; </a:t>
            </a:r>
            <a:endParaRPr lang="ru-RU" sz="25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договор, 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заключается коллективом; </a:t>
            </a:r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связанные 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определением внутреннего трудового распорядка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65" y="1"/>
            <a:ext cx="540060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16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Вертикальная субординация является моделью взаимоотношений между начальством и подчинённым, то есть по принципу «сверху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вниз»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люсы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вертикальной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субординации : 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отсутствие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тратить лишнее время на выяснение отношений с начальством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налаживание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коллективе здоровой рабочей обстановки, поскольку все сотрудники довольны занимаемым положением, не страдая от ущемления своих прав, не сравнивая себя с теми, кто в другом коллективе мог бы получить более благосклонное отношение от начальства и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849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общения подчинённых с начальником должна быть ограничена определёнными временными рамками либо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конкретными днями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недели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будет способствовать минимизированию количества бессмысленных разговоров, нацеленных на привлечение внимания начальства к собственной персоне.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2960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0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горизонтальной субординации на первый план выходят другие правила общения, при которых приветствуется взаимоуважение, равноправие, взаимовыгодное партнёрство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горизонтальной субординации: 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дистанции даже с сотрудниками, занимающими должности одного уровня;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наличием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 использования сотрудниками друг друга в корыстных целях, что нередко случается, когда их отношения переходят в разряд дружеских. </a:t>
            </a:r>
          </a:p>
        </p:txBody>
      </p:sp>
    </p:spTree>
    <p:extLst>
      <p:ext uri="{BB962C8B-B14F-4D97-AF65-F5344CB8AC3E}">
        <p14:creationId xmlns:p14="http://schemas.microsoft.com/office/powerpoint/2010/main" val="282986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83568"/>
          </a:xfrm>
        </p:spPr>
        <p:txBody>
          <a:bodyPr/>
          <a:lstStyle/>
          <a:p>
            <a:r>
              <a:rPr lang="ru-RU" dirty="0" smtClean="0"/>
              <a:t>Правила педагогического этикета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обсуждайте руководителя и коллег за их спиной. Не позволяйте личным симпатиям и антипатиям влиять на рабочий процесс. Ругань, демонстрация неприязни, переход на личности –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свои ошибки необходимо отвечать, не перекладывая свою вину на коллег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 приписывать себе чужие заслуги.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сотрудника – сохранять доброжелательную атмосферу и взаимное уважение в коллективе. 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здороваться со всеми сотрудниками независимо от их статуса и должности. Выбирая форму обращения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«вы», с отчеством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ориентироваться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принятые в конкретной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педагогических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обычно обращаются ко всем без исключения на «вы».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зависимости от того, как вы называете друг друга между собой, при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руководителю нужно обращаться на «вы», иначе вы подорвете авторитет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7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педагогического этикета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Грубое нарушение правил трудовой субординации – при возникновении проблем обращаться не к своему непосредственному начальнику, а сразу к вышестоящему руководству (прыгать «через голову»). Последнее допустимо, если общение с вашим начальником зашло в тупик или вы не согласны с его решением. Обжаловать действия своего руководства можно в порядке, который установлен рабочим регламентом. 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подразделения есть свой непосредственный начальник, в первую очередь следует выполнять его распоряжения, а не приказы руководителя другого подразделения. Исключение: распоряжения высшего руководства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одно правило: фамильярные прозвища на работе недопустимы, даже если вы дружите  с коллегами. Оставьте их для посиделок за стенами офиса. Даже если в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неформальный стиль общения, стоит сохранять дистанцию: не обсуждать на работе подробности личной жизни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 коллегами должны носить деловой характер, без панибратства. Общение должно происходить строго в рамках работы.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69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8803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Субординация должна соблюдаться, иначе на работе порядка не будет. Однако что делать, если подчиненный не соблюдает субординацию в коллективе?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субординации на работе по статье 192 ТК РФ «Комплекс взыскательных мер за нарушение субординации на рабочем месте» предполагает следующие виды наказаний: устное замечание; выговор; увольнение.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284983"/>
            <a:ext cx="4953000" cy="357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204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45</TotalTime>
  <Words>578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Субординация на рабочем месте, как составляющая педагогической этики </vt:lpstr>
      <vt:lpstr>«Субординация» простыми словами : усвоение собственного места на иерархической лестнице. </vt:lpstr>
      <vt:lpstr>Презентация PowerPoint</vt:lpstr>
      <vt:lpstr>Вертикальная субординация является моделью взаимоотношений между начальством и подчинённым, то есть по принципу «сверху вниз»</vt:lpstr>
      <vt:lpstr>Доступность общения подчинённых с начальником должна быть ограничена определёнными временными рамками либо конкретными днями недели.  Это будет способствовать минимизированию количества бессмысленных разговоров, нацеленных на привлечение внимания начальства к собственной персоне.</vt:lpstr>
      <vt:lpstr>При горизонтальной субординации на первый план выходят другие правила общения, при которых приветствуется взаимоуважение, равноправие, взаимовыгодное партнёрство</vt:lpstr>
      <vt:lpstr>Правила педагогического этикета</vt:lpstr>
      <vt:lpstr>Правила педагогического этикета</vt:lpstr>
      <vt:lpstr>Субординация должна соблюдаться, иначе на работе порядка не будет. Однако что делать, если подчиненный не соблюдает субординацию в коллективе? Несоблюдение субординации на работе по статье 192 ТК РФ «Комплекс взыскательных мер за нарушение субординации на рабочем месте» предполагает следующие виды наказаний: устное замечание; выговор; увольнение.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Субординация на рабочем месте, как составляющая педагогической этики</dc:title>
  <dc:creator>Пользователь Windows</dc:creator>
  <cp:lastModifiedBy>Пользователь Windows</cp:lastModifiedBy>
  <cp:revision>6</cp:revision>
  <dcterms:created xsi:type="dcterms:W3CDTF">2021-09-24T07:23:58Z</dcterms:created>
  <dcterms:modified xsi:type="dcterms:W3CDTF">2021-09-24T08:09:54Z</dcterms:modified>
</cp:coreProperties>
</file>